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6"/>
  </p:notesMasterIdLst>
  <p:handoutMasterIdLst>
    <p:handoutMasterId r:id="rId7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294" r:id="rId27"/>
    <p:sldId id="281" r:id="rId28"/>
    <p:sldId id="341" r:id="rId29"/>
    <p:sldId id="338" r:id="rId30"/>
    <p:sldId id="339" r:id="rId31"/>
    <p:sldId id="343" r:id="rId32"/>
    <p:sldId id="342" r:id="rId33"/>
    <p:sldId id="340" r:id="rId34"/>
    <p:sldId id="304" r:id="rId35"/>
    <p:sldId id="261" r:id="rId36"/>
    <p:sldId id="344" r:id="rId37"/>
    <p:sldId id="347" r:id="rId38"/>
    <p:sldId id="289" r:id="rId39"/>
    <p:sldId id="283" r:id="rId40"/>
    <p:sldId id="346" r:id="rId41"/>
    <p:sldId id="317" r:id="rId42"/>
    <p:sldId id="345" r:id="rId43"/>
    <p:sldId id="348" r:id="rId44"/>
    <p:sldId id="296" r:id="rId45"/>
    <p:sldId id="295" r:id="rId46"/>
    <p:sldId id="298" r:id="rId47"/>
    <p:sldId id="310" r:id="rId48"/>
    <p:sldId id="321" r:id="rId49"/>
    <p:sldId id="300" r:id="rId50"/>
    <p:sldId id="301" r:id="rId51"/>
    <p:sldId id="303" r:id="rId52"/>
    <p:sldId id="302" r:id="rId53"/>
    <p:sldId id="324" r:id="rId54"/>
    <p:sldId id="323" r:id="rId55"/>
    <p:sldId id="326" r:id="rId56"/>
    <p:sldId id="328" r:id="rId57"/>
    <p:sldId id="322" r:id="rId58"/>
    <p:sldId id="307" r:id="rId59"/>
    <p:sldId id="308" r:id="rId60"/>
    <p:sldId id="309" r:id="rId61"/>
    <p:sldId id="325" r:id="rId62"/>
    <p:sldId id="332" r:id="rId63"/>
    <p:sldId id="333" r:id="rId64"/>
    <p:sldId id="337" r:id="rId65"/>
    <p:sldId id="331" r:id="rId66"/>
    <p:sldId id="334" r:id="rId67"/>
    <p:sldId id="335" r:id="rId68"/>
    <p:sldId id="336" r:id="rId69"/>
    <p:sldId id="299" r:id="rId70"/>
    <p:sldId id="292" r:id="rId71"/>
    <p:sldId id="306" r:id="rId72"/>
    <p:sldId id="291" r:id="rId73"/>
    <p:sldId id="320" r:id="rId74"/>
    <p:sldId id="275"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239" dt="2024-01-15T15:53:52.700"/>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96" d="100"/>
          <a:sy n="96" d="100"/>
        </p:scale>
        <p:origin x="612"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15T15:54:35.800" v="4580" actId="1076"/>
      <pc:docMkLst>
        <pc:docMk/>
      </pc:docMkLst>
      <pc:sldChg chg="modSp mod">
        <pc:chgData name="Patrick Spohr" userId="52d4397b1069a9aa" providerId="LiveId" clId="{BE6C0E6E-05FC-405A-9C01-DF2A8F79E2A0}" dt="2024-01-15T15:11:07.342" v="3209" actId="1076"/>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modSp">
        <pc:chgData name="Patrick Spohr" userId="52d4397b1069a9aa" providerId="LiveId" clId="{BE6C0E6E-05FC-405A-9C01-DF2A8F79E2A0}" dt="2024-01-15T14:03:20.088" v="1245" actId="1076"/>
        <pc:sldMkLst>
          <pc:docMk/>
          <pc:sldMk cId="2011919857" sldId="261"/>
        </pc:sldMkLst>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delSp modSp mod">
        <pc:chgData name="Patrick Spohr" userId="52d4397b1069a9aa" providerId="LiveId" clId="{BE6C0E6E-05FC-405A-9C01-DF2A8F79E2A0}" dt="2024-01-15T14:30:51.887" v="1910" actId="2057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modSp mod">
        <pc:chgData name="Patrick Spohr" userId="52d4397b1069a9aa" providerId="LiveId" clId="{BE6C0E6E-05FC-405A-9C01-DF2A8F79E2A0}" dt="2024-01-15T15:48:43.919" v="4538" actId="1076"/>
        <pc:sldMkLst>
          <pc:docMk/>
          <pc:sldMk cId="1702142461" sldId="284"/>
        </pc:sldMkLst>
        <pc:spChg chg="add mod">
          <ac:chgData name="Patrick Spohr" userId="52d4397b1069a9aa" providerId="LiveId" clId="{BE6C0E6E-05FC-405A-9C01-DF2A8F79E2A0}" dt="2024-01-15T15:48:43.919" v="4538" actId="1076"/>
          <ac:spMkLst>
            <pc:docMk/>
            <pc:sldMk cId="1702142461" sldId="284"/>
            <ac:spMk id="6" creationId="{5B3C1C44-928C-19E1-E7E8-15543C7981D9}"/>
          </ac:spMkLst>
        </pc:spChg>
      </pc:sldChg>
      <pc:sldChg chg="addSp delSp modSp mod ord">
        <pc:chgData name="Patrick Spohr" userId="52d4397b1069a9aa" providerId="LiveId" clId="{BE6C0E6E-05FC-405A-9C01-DF2A8F79E2A0}" dt="2024-01-15T14:25:09.618" v="1751" actId="5793"/>
        <pc:sldMkLst>
          <pc:docMk/>
          <pc:sldMk cId="540442325" sldId="289"/>
        </pc:sldMkLst>
        <pc:spChg chg="mod">
          <ac:chgData name="Patrick Spohr" userId="52d4397b1069a9aa" providerId="LiveId" clId="{BE6C0E6E-05FC-405A-9C01-DF2A8F79E2A0}" dt="2024-01-15T14:20:39.286" v="1645" actId="14100"/>
          <ac:spMkLst>
            <pc:docMk/>
            <pc:sldMk cId="540442325" sldId="289"/>
            <ac:spMk id="2" creationId="{90CCC53C-C084-F3D3-2CE4-C40766CD6F10}"/>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5T14:20:47.186" v="1649" actId="1076"/>
          <ac:picMkLst>
            <pc:docMk/>
            <pc:sldMk cId="540442325" sldId="289"/>
            <ac:picMk id="10" creationId="{6AF5277B-0EA5-0849-2BAE-8339D6C09EB3}"/>
          </ac:picMkLst>
        </pc:picChg>
        <pc:picChg chg="mod">
          <ac:chgData name="Patrick Spohr" userId="52d4397b1069a9aa" providerId="LiveId" clId="{BE6C0E6E-05FC-405A-9C01-DF2A8F79E2A0}" dt="2024-01-15T14:20:52.027" v="1651" actId="14100"/>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5T15:35:30.239" v="4461" actId="14100"/>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5T15:33:46.402" v="4380" actId="20577"/>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sldChg>
      <pc:sldChg chg="addSp modSp mod ord">
        <pc:chgData name="Patrick Spohr" userId="52d4397b1069a9aa" providerId="LiveId" clId="{BE6C0E6E-05FC-405A-9C01-DF2A8F79E2A0}" dt="2024-01-15T14:33:44.421" v="1925"/>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modSp mod ord">
        <pc:chgData name="Patrick Spohr" userId="52d4397b1069a9aa" providerId="LiveId" clId="{BE6C0E6E-05FC-405A-9C01-DF2A8F79E2A0}" dt="2024-01-15T14:46:42.396" v="2357" actId="20577"/>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modSp mod">
        <pc:chgData name="Patrick Spohr" userId="52d4397b1069a9aa" providerId="LiveId" clId="{BE6C0E6E-05FC-405A-9C01-DF2A8F79E2A0}" dt="2024-01-15T14:03:50.846" v="1250" actId="1076"/>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ldChg>
      <pc:sldChg chg="addSp modSp mod">
        <pc:chgData name="Patrick Spohr" userId="52d4397b1069a9aa" providerId="LiveId" clId="{BE6C0E6E-05FC-405A-9C01-DF2A8F79E2A0}" dt="2024-01-15T15:27:01.866" v="3932" actId="20577"/>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sldChg>
      <pc:sldChg chg="modSp mod">
        <pc:chgData name="Patrick Spohr" userId="52d4397b1069a9aa" providerId="LiveId" clId="{BE6C0E6E-05FC-405A-9C01-DF2A8F79E2A0}" dt="2024-01-15T15:01:38.474" v="2865" actId="40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sldChg>
      <pc:sldChg chg="addSp delSp modSp mod ord">
        <pc:chgData name="Patrick Spohr" userId="52d4397b1069a9aa" providerId="LiveId" clId="{BE6C0E6E-05FC-405A-9C01-DF2A8F79E2A0}" dt="2024-01-15T14:59:29.746" v="283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pc:chgData name="Patrick Spohr" userId="52d4397b1069a9aa" providerId="LiveId" clId="{BE6C0E6E-05FC-405A-9C01-DF2A8F79E2A0}" dt="2024-01-15T14:27:49.788" v="1785"/>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sldChg>
      <pc:sldChg chg="addSp modSp">
        <pc:chgData name="Patrick Spohr" userId="52d4397b1069a9aa" providerId="LiveId" clId="{BE6C0E6E-05FC-405A-9C01-DF2A8F79E2A0}" dt="2024-01-15T14:27:55.005" v="1786"/>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sldChg>
      <pc:sldChg chg="addSp delSp modSp mod">
        <pc:chgData name="Patrick Spohr" userId="52d4397b1069a9aa" providerId="LiveId" clId="{BE6C0E6E-05FC-405A-9C01-DF2A8F79E2A0}" dt="2024-01-15T14:04:08.885" v="1252" actId="1076"/>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delSp modSp mod">
        <pc:chgData name="Patrick Spohr" userId="52d4397b1069a9aa" providerId="LiveId" clId="{BE6C0E6E-05FC-405A-9C01-DF2A8F79E2A0}" dt="2024-01-15T15:04:44.526" v="2874" actId="20577"/>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15T11:34:29.628" v="19"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5T11:34:10.076" v="12" actId="1076"/>
          <ac:spMkLst>
            <pc:docMk/>
            <pc:sldMk cId="1098743767" sldId="342"/>
            <ac:spMk id="21" creationId="{94EC6436-60A5-4647-04C5-5CC20A53463A}"/>
          </ac:spMkLst>
        </pc:sp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
        <pc:chgData name="Patrick Spohr" userId="52d4397b1069a9aa" providerId="LiveId" clId="{BE6C0E6E-05FC-405A-9C01-DF2A8F79E2A0}" dt="2024-01-15T11:32:44.167" v="0"/>
        <pc:sldMkLst>
          <pc:docMk/>
          <pc:sldMk cId="30798204" sldId="343"/>
        </pc:sldMkLst>
      </pc:sldChg>
      <pc:sldChg chg="addSp delSp modSp new mod ord">
        <pc:chgData name="Patrick Spohr" userId="52d4397b1069a9aa" providerId="LiveId" clId="{BE6C0E6E-05FC-405A-9C01-DF2A8F79E2A0}" dt="2024-01-15T14:03:34.987" v="1247" actId="115"/>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5T11:35:20.725" v="33" actId="1076"/>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5T11:56:06.871" v="373" actId="2057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addSp delSp modSp new mod ord">
        <pc:chgData name="Patrick Spohr" userId="52d4397b1069a9aa" providerId="LiveId" clId="{BE6C0E6E-05FC-405A-9C01-DF2A8F79E2A0}" dt="2024-01-15T14:59:53.609" v="2852" actId="20577"/>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sldChg>
      <pc:sldChg chg="addSp delSp modSp add mod">
        <pc:chgData name="Patrick Spohr" userId="52d4397b1069a9aa" providerId="LiveId" clId="{BE6C0E6E-05FC-405A-9C01-DF2A8F79E2A0}" dt="2024-01-15T14:47:35.514" v="2361" actId="14100"/>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5T14:42:41.173" v="2238" actId="1076"/>
          <ac:spMkLst>
            <pc:docMk/>
            <pc:sldMk cId="3642335488" sldId="346"/>
            <ac:spMk id="26" creationId="{15991119-6488-E7C8-5A99-C34C29E56631}"/>
          </ac:spMkLst>
        </pc:spChg>
        <pc:spChg chg="add mod">
          <ac:chgData name="Patrick Spohr" userId="52d4397b1069a9aa" providerId="LiveId" clId="{BE6C0E6E-05FC-405A-9C01-DF2A8F79E2A0}" dt="2024-01-15T14:42:37.378" v="2237" actId="20577"/>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5T14:42:57.989" v="2242" actId="14100"/>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5T14:47:35.514" v="2361" actId="14100"/>
          <ac:spMkLst>
            <pc:docMk/>
            <pc:sldMk cId="3642335488" sldId="346"/>
            <ac:spMk id="31" creationId="{FDD89C45-6DB5-A6DA-35FA-2A63F5E39CC7}"/>
          </ac:spMkLst>
        </pc:sp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5T14:38:33.459" v="2004" actId="1076"/>
          <ac:picMkLst>
            <pc:docMk/>
            <pc:sldMk cId="3642335488" sldId="346"/>
            <ac:picMk id="17" creationId="{D210E4D7-8DAA-6E75-454D-80E219371929}"/>
          </ac:picMkLst>
        </pc:picChg>
        <pc:picChg chg="add mod">
          <ac:chgData name="Patrick Spohr" userId="52d4397b1069a9aa" providerId="LiveId" clId="{BE6C0E6E-05FC-405A-9C01-DF2A8F79E2A0}" dt="2024-01-15T14:38:33.459" v="2004" actId="1076"/>
          <ac:picMkLst>
            <pc:docMk/>
            <pc:sldMk cId="3642335488" sldId="346"/>
            <ac:picMk id="20" creationId="{5DB937A7-97BD-1613-94E6-6854E88C0416}"/>
          </ac:picMkLst>
        </pc:picChg>
        <pc:picChg chg="add mod">
          <ac:chgData name="Patrick Spohr" userId="52d4397b1069a9aa" providerId="LiveId" clId="{BE6C0E6E-05FC-405A-9C01-DF2A8F79E2A0}" dt="2024-01-15T14:38:33.459" v="2004"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5T14:32:02.538" v="1921" actId="1076"/>
        <pc:sldMkLst>
          <pc:docMk/>
          <pc:sldMk cId="3249476668" sldId="347"/>
        </pc:sldMkLst>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5T14:18:54.491" v="1633" actId="1076"/>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5T14:25:22.998" v="1752" actId="14100"/>
          <ac:spMkLst>
            <pc:docMk/>
            <pc:sldMk cId="3249476668" sldId="347"/>
            <ac:spMk id="17" creationId="{4F015C28-A7F8-F501-6D2C-F046390710BB}"/>
          </ac:spMkLst>
        </pc:spChg>
        <pc:spChg chg="add mod">
          <ac:chgData name="Patrick Spohr" userId="52d4397b1069a9aa" providerId="LiveId" clId="{BE6C0E6E-05FC-405A-9C01-DF2A8F79E2A0}" dt="2024-01-15T14:18:54.491" v="1633" actId="1076"/>
          <ac:spMkLst>
            <pc:docMk/>
            <pc:sldMk cId="3249476668" sldId="347"/>
            <ac:spMk id="18" creationId="{ABA2F5EA-4190-FE01-9516-A1D6825C231D}"/>
          </ac:spMkLst>
        </pc:spChg>
        <pc:spChg chg="add mod">
          <ac:chgData name="Patrick Spohr" userId="52d4397b1069a9aa" providerId="LiveId" clId="{BE6C0E6E-05FC-405A-9C01-DF2A8F79E2A0}" dt="2024-01-15T14:24:49.674" v="1741" actId="20577"/>
          <ac:spMkLst>
            <pc:docMk/>
            <pc:sldMk cId="3249476668" sldId="347"/>
            <ac:spMk id="19" creationId="{F6837DC4-A2C9-E598-B531-903B23EEB1F7}"/>
          </ac:spMkLst>
        </pc:spChg>
        <pc:spChg chg="add mod">
          <ac:chgData name="Patrick Spohr" userId="52d4397b1069a9aa" providerId="LiveId" clId="{BE6C0E6E-05FC-405A-9C01-DF2A8F79E2A0}" dt="2024-01-15T14:18:54.491" v="1633" actId="1076"/>
          <ac:spMkLst>
            <pc:docMk/>
            <pc:sldMk cId="3249476668" sldId="347"/>
            <ac:spMk id="20" creationId="{2F922329-0FBA-4142-BE95-1638FD1069BA}"/>
          </ac:spMkLst>
        </pc:spChg>
        <pc:spChg chg="add mod">
          <ac:chgData name="Patrick Spohr" userId="52d4397b1069a9aa" providerId="LiveId" clId="{BE6C0E6E-05FC-405A-9C01-DF2A8F79E2A0}" dt="2024-01-15T14:31:06.607" v="1912" actId="1076"/>
          <ac:spMkLst>
            <pc:docMk/>
            <pc:sldMk cId="3249476668" sldId="347"/>
            <ac:spMk id="21" creationId="{F75FD4CB-8CD2-9DCB-36A2-03474A817FB5}"/>
          </ac:spMkLst>
        </pc:spChg>
        <pc:spChg chg="add mod">
          <ac:chgData name="Patrick Spohr" userId="52d4397b1069a9aa" providerId="LiveId" clId="{BE6C0E6E-05FC-405A-9C01-DF2A8F79E2A0}" dt="2024-01-15T14:31:05.087" v="1911" actId="1076"/>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5T14:31:08.786" v="1913" actId="1076"/>
          <ac:spMkLst>
            <pc:docMk/>
            <pc:sldMk cId="3249476668" sldId="347"/>
            <ac:spMk id="25" creationId="{C00BE35C-C36C-73F5-D4AD-67FE3B27C8DB}"/>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5T14:32:02.538" v="1921" actId="1076"/>
          <ac:picMkLst>
            <pc:docMk/>
            <pc:sldMk cId="3249476668" sldId="347"/>
            <ac:picMk id="27" creationId="{EF6B9A59-EC04-84EB-6258-F1A325556A6D}"/>
          </ac:picMkLst>
        </pc:picChg>
        <pc:picChg chg="add mod ord">
          <ac:chgData name="Patrick Spohr" userId="52d4397b1069a9aa" providerId="LiveId" clId="{BE6C0E6E-05FC-405A-9C01-DF2A8F79E2A0}" dt="2024-01-15T14:32:02.538" v="1921" actId="1076"/>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pc:chgData name="Patrick Spohr" userId="52d4397b1069a9aa" providerId="LiveId" clId="{BE6C0E6E-05FC-405A-9C01-DF2A8F79E2A0}" dt="2024-01-15T14:56:29.786" v="2820" actId="20577"/>
        <pc:sldMkLst>
          <pc:docMk/>
          <pc:sldMk cId="1625221504" sldId="348"/>
        </pc:sldMkLst>
        <pc:spChg chg="add mod">
          <ac:chgData name="Patrick Spohr" userId="52d4397b1069a9aa" providerId="LiveId" clId="{BE6C0E6E-05FC-405A-9C01-DF2A8F79E2A0}" dt="2024-01-15T14:55:45.858" v="2740"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mod">
          <ac:chgData name="Patrick Spohr" userId="52d4397b1069a9aa" providerId="LiveId" clId="{BE6C0E6E-05FC-405A-9C01-DF2A8F79E2A0}" dt="2024-01-15T14:54:13.356" v="2604" actId="1076"/>
          <ac:spMkLst>
            <pc:docMk/>
            <pc:sldMk cId="1625221504" sldId="348"/>
            <ac:spMk id="17" creationId="{4F015C28-A7F8-F501-6D2C-F046390710BB}"/>
          </ac:spMkLst>
        </pc:spChg>
        <pc:spChg chg="mod">
          <ac:chgData name="Patrick Spohr" userId="52d4397b1069a9aa" providerId="LiveId" clId="{BE6C0E6E-05FC-405A-9C01-DF2A8F79E2A0}" dt="2024-01-15T14:55:37.653" v="2736" actId="1076"/>
          <ac:spMkLst>
            <pc:docMk/>
            <pc:sldMk cId="1625221504" sldId="348"/>
            <ac:spMk id="18" creationId="{ABA2F5EA-4190-FE01-9516-A1D6825C231D}"/>
          </ac:spMkLst>
        </pc:spChg>
        <pc:spChg chg="mod">
          <ac:chgData name="Patrick Spohr" userId="52d4397b1069a9aa" providerId="LiveId" clId="{BE6C0E6E-05FC-405A-9C01-DF2A8F79E2A0}" dt="2024-01-15T14:55:40.029" v="2737" actId="1076"/>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5T14:54:08.876" v="2603"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5T14:54:07.672" v="2602" actId="1076"/>
          <ac:spMkLst>
            <pc:docMk/>
            <pc:sldMk cId="1625221504" sldId="348"/>
            <ac:spMk id="25" creationId="{C00BE35C-C36C-73F5-D4AD-67FE3B27C8DB}"/>
          </ac:spMkLst>
        </pc:spChg>
        <pc:spChg chg="add mod">
          <ac:chgData name="Patrick Spohr" userId="52d4397b1069a9aa" providerId="LiveId" clId="{BE6C0E6E-05FC-405A-9C01-DF2A8F79E2A0}" dt="2024-01-15T14:56:29.786" v="2820" actId="20577"/>
          <ac:spMkLst>
            <pc:docMk/>
            <pc:sldMk cId="1625221504" sldId="348"/>
            <ac:spMk id="26" creationId="{AE27D22A-751F-6D12-B93B-B0DD4D443F78}"/>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picChg chg="mod">
          <ac:chgData name="Patrick Spohr" userId="52d4397b1069a9aa" providerId="LiveId" clId="{BE6C0E6E-05FC-405A-9C01-DF2A8F79E2A0}" dt="2024-01-15T14:53:10.961" v="2582" actId="1076"/>
          <ac:picMkLst>
            <pc:docMk/>
            <pc:sldMk cId="1625221504" sldId="348"/>
            <ac:picMk id="27" creationId="{EF6B9A59-EC04-84EB-6258-F1A325556A6D}"/>
          </ac:picMkLst>
        </pc:picChg>
        <pc:picChg chg="mod">
          <ac:chgData name="Patrick Spohr" userId="52d4397b1069a9aa" providerId="LiveId" clId="{BE6C0E6E-05FC-405A-9C01-DF2A8F79E2A0}" dt="2024-01-15T14:53:10.961" v="2582" actId="1076"/>
          <ac:picMkLst>
            <pc:docMk/>
            <pc:sldMk cId="1625221504" sldId="348"/>
            <ac:picMk id="31" creationId="{C016CED4-A361-EE13-8D06-D05491FC8BE8}"/>
          </ac:picMkLst>
        </pc:picChg>
        <pc:cxnChg chg="add mod">
          <ac:chgData name="Patrick Spohr" userId="52d4397b1069a9aa" providerId="LiveId" clId="{BE6C0E6E-05FC-405A-9C01-DF2A8F79E2A0}" dt="2024-01-15T14:55:52.820" v="2745" actId="14100"/>
          <ac:cxnSpMkLst>
            <pc:docMk/>
            <pc:sldMk cId="1625221504" sldId="348"/>
            <ac:cxnSpMk id="10" creationId="{D9DDE6B9-F56D-9058-E88D-720A484154F3}"/>
          </ac:cxnSpMkLst>
        </pc:cxnChg>
        <pc:cxnChg chg="add mod">
          <ac:chgData name="Patrick Spohr" userId="52d4397b1069a9aa" providerId="LiveId" clId="{BE6C0E6E-05FC-405A-9C01-DF2A8F79E2A0}" dt="2024-01-15T14:55:48.656" v="2742" actId="14100"/>
          <ac:cxnSpMkLst>
            <pc:docMk/>
            <pc:sldMk cId="1625221504" sldId="348"/>
            <ac:cxnSpMk id="11" creationId="{2CE8B59D-1109-BAA7-DF04-3DEE15F743BB}"/>
          </ac:cxnSpMkLst>
        </pc:cxnChg>
        <pc:cxnChg chg="add mod">
          <ac:chgData name="Patrick Spohr" userId="52d4397b1069a9aa" providerId="LiveId" clId="{BE6C0E6E-05FC-405A-9C01-DF2A8F79E2A0}" dt="2024-01-15T14:55:51.375" v="2744"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15T15:54:35.800" v="4580"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15T15:54:29.245" v="4577"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1/15/2024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7.xml"/><Relationship Id="rId5" Type="http://schemas.openxmlformats.org/officeDocument/2006/relationships/image" Target="../media/image40.jpg"/><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slideLayout" Target="../slideLayouts/slideLayout11.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 Id="rId9" Type="http://schemas.openxmlformats.org/officeDocument/2006/relationships/image" Target="../media/image48.jpg"/></Relationships>
</file>

<file path=ppt/slides/_rels/slide16.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slideLayout" Target="../slideLayouts/slideLayout9.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 Id="rId9" Type="http://schemas.openxmlformats.org/officeDocument/2006/relationships/image" Target="../media/image6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9.png"/><Relationship Id="rId1" Type="http://schemas.openxmlformats.org/officeDocument/2006/relationships/slideLayout" Target="../slideLayouts/slideLayout16.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4.xml"/><Relationship Id="rId4" Type="http://schemas.openxmlformats.org/officeDocument/2006/relationships/image" Target="../media/image10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jpg"/><Relationship Id="rId7" Type="http://schemas.openxmlformats.org/officeDocument/2006/relationships/image" Target="../media/image117.jpg"/><Relationship Id="rId2" Type="http://schemas.openxmlformats.org/officeDocument/2006/relationships/image" Target="../media/image112.jpg"/><Relationship Id="rId1" Type="http://schemas.openxmlformats.org/officeDocument/2006/relationships/slideLayout" Target="../slideLayouts/slideLayout19.xml"/><Relationship Id="rId6" Type="http://schemas.openxmlformats.org/officeDocument/2006/relationships/image" Target="../media/image116.jpg"/><Relationship Id="rId5" Type="http://schemas.openxmlformats.org/officeDocument/2006/relationships/image" Target="../media/image115.jpg"/><Relationship Id="rId4" Type="http://schemas.openxmlformats.org/officeDocument/2006/relationships/image" Target="../media/image114.jpg"/><Relationship Id="rId9" Type="http://schemas.openxmlformats.org/officeDocument/2006/relationships/image" Target="../media/image119.jpg"/></Relationships>
</file>

<file path=ppt/slides/_rels/slide53.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1.jpg"/><Relationship Id="rId7"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Layout" Target="../slideLayouts/slideLayout19.xml"/><Relationship Id="rId6" Type="http://schemas.openxmlformats.org/officeDocument/2006/relationships/image" Target="../media/image124.jpg"/><Relationship Id="rId5" Type="http://schemas.openxmlformats.org/officeDocument/2006/relationships/image" Target="../media/image123.jpg"/><Relationship Id="rId4" Type="http://schemas.openxmlformats.org/officeDocument/2006/relationships/image" Target="../media/image122.jpg"/><Relationship Id="rId9" Type="http://schemas.openxmlformats.org/officeDocument/2006/relationships/image" Target="../media/image12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1.xml"/><Relationship Id="rId5" Type="http://schemas.openxmlformats.org/officeDocument/2006/relationships/image" Target="../media/image135.png"/><Relationship Id="rId4" Type="http://schemas.openxmlformats.org/officeDocument/2006/relationships/image" Target="../media/image134.png"/></Relationships>
</file>

<file path=ppt/slides/_rels/slide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2" Type="http://schemas.openxmlformats.org/officeDocument/2006/relationships/image" Target="../media/image137.jpg"/><Relationship Id="rId1" Type="http://schemas.openxmlformats.org/officeDocument/2006/relationships/slideLayout" Target="../slideLayouts/slideLayout19.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jpg"/><Relationship Id="rId9" Type="http://schemas.openxmlformats.org/officeDocument/2006/relationships/image" Target="../media/image144.jpg"/></Relationships>
</file>

<file path=ppt/slides/_rels/slide63.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19.xml"/><Relationship Id="rId6" Type="http://schemas.openxmlformats.org/officeDocument/2006/relationships/image" Target="../media/image149.png"/><Relationship Id="rId5" Type="http://schemas.openxmlformats.org/officeDocument/2006/relationships/image" Target="../media/image148.jpg"/><Relationship Id="rId4" Type="http://schemas.openxmlformats.org/officeDocument/2006/relationships/image" Target="../media/image147.jpg"/></Relationships>
</file>

<file path=ppt/slides/_rels/slide64.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jpg"/><Relationship Id="rId1" Type="http://schemas.openxmlformats.org/officeDocument/2006/relationships/slideLayout" Target="../slideLayouts/slideLayout19.xml"/><Relationship Id="rId6" Type="http://schemas.openxmlformats.org/officeDocument/2006/relationships/image" Target="../media/image154.png"/><Relationship Id="rId5" Type="http://schemas.openxmlformats.org/officeDocument/2006/relationships/image" Target="../media/image153.jpg"/><Relationship Id="rId4" Type="http://schemas.openxmlformats.org/officeDocument/2006/relationships/image" Target="../media/image152.jpg"/></Relationships>
</file>

<file path=ppt/slides/_rels/slide65.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5.jpg"/><Relationship Id="rId1" Type="http://schemas.openxmlformats.org/officeDocument/2006/relationships/slideLayout" Target="../slideLayouts/slideLayout19.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624555" y="2887997"/>
            <a:ext cx="10712680" cy="3139321"/>
          </a:xfrm>
          <a:prstGeom prst="rect">
            <a:avLst/>
          </a:prstGeom>
          <a:noFill/>
        </p:spPr>
        <p:txBody>
          <a:bodyPr wrap="square">
            <a:spAutoFit/>
          </a:bodyPr>
          <a:lstStyle/>
          <a:p>
            <a:r>
              <a:rPr lang="en-US" b="1" dirty="0">
                <a:solidFill>
                  <a:schemeClr val="bg1"/>
                </a:solidFill>
              </a:rPr>
              <a:t>An Introduction to Convolutional Neural Networks</a:t>
            </a:r>
          </a:p>
          <a:p>
            <a:r>
              <a:rPr lang="en-US" i="1" dirty="0">
                <a:solidFill>
                  <a:schemeClr val="bg1"/>
                </a:solidFill>
              </a:rPr>
              <a:t>https://www.researchgate.net/publication/285164623_An_Introduction_to_Convolutional_Neural_Networks</a:t>
            </a:r>
            <a:endParaRPr lang="en-US" dirty="0">
              <a:solidFill>
                <a:schemeClr val="bg1"/>
              </a:solidFill>
            </a:endParaRPr>
          </a:p>
          <a:p>
            <a:r>
              <a:rPr lang="en-US" b="1" dirty="0">
                <a:solidFill>
                  <a:schemeClr val="bg1"/>
                </a:solidFill>
              </a:rPr>
              <a:t>TensorFlow Neural Networks</a:t>
            </a:r>
          </a:p>
          <a:p>
            <a:r>
              <a:rPr lang="en-US" i="1" dirty="0">
                <a:solidFill>
                  <a:schemeClr val="bg1"/>
                </a:solidFill>
              </a:rPr>
              <a:t>https://research.google/pubs/tensorflow-a-system-for-large-scale-machine-learning/</a:t>
            </a:r>
            <a:endParaRPr lang="en-US" dirty="0">
              <a:solidFill>
                <a:schemeClr val="bg1"/>
              </a:solidFill>
            </a:endParaRPr>
          </a:p>
          <a:p>
            <a:r>
              <a:rPr lang="en-US" b="1" dirty="0">
                <a:solidFill>
                  <a:schemeClr val="bg1"/>
                </a:solidFill>
              </a:rPr>
              <a:t>Convolution Neural Networks</a:t>
            </a:r>
          </a:p>
          <a:p>
            <a:r>
              <a:rPr lang="en-US" i="1" dirty="0">
                <a:solidFill>
                  <a:schemeClr val="bg1"/>
                </a:solidFill>
              </a:rPr>
              <a:t>https://cs231n.github.io/convolutional-networks/</a:t>
            </a:r>
          </a:p>
          <a:p>
            <a:r>
              <a:rPr lang="en-US" b="1" dirty="0">
                <a:solidFill>
                  <a:schemeClr val="bg1"/>
                </a:solidFill>
              </a:rPr>
              <a:t>Adam: A Method For Stochastic Optimization</a:t>
            </a:r>
          </a:p>
          <a:p>
            <a:r>
              <a:rPr lang="en-US" i="1" dirty="0">
                <a:solidFill>
                  <a:schemeClr val="bg1"/>
                </a:solidFill>
              </a:rPr>
              <a:t>https://arxiv.org/abs/1412.6980</a:t>
            </a:r>
          </a:p>
          <a:p>
            <a:r>
              <a:rPr lang="en-US" b="1" dirty="0">
                <a:solidFill>
                  <a:schemeClr val="bg1"/>
                </a:solidFill>
              </a:rPr>
              <a:t>Explainable Image Classification: The Journey So Far and the Road Ahead</a:t>
            </a:r>
          </a:p>
          <a:p>
            <a:r>
              <a:rPr lang="en-US" i="1" dirty="0">
                <a:solidFill>
                  <a:schemeClr val="bg1"/>
                </a:solidFill>
              </a:rPr>
              <a:t>https://www.mdpi.com/2673-2688/4/3/33</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How to determine the type of a graph?</a:t>
            </a:r>
            <a:endParaRPr lang="en-US" sz="2400" dirty="0"/>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645403"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191653"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9189828"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657721"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533443"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7242867"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0"/>
            <a:ext cx="5665981"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There is no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79" y="1457314"/>
            <a:ext cx="5665981" cy="53263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a:p>
            <a:endParaRPr lang="en-US" sz="1800" dirty="0"/>
          </a:p>
          <a:p>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r>
              <a:rPr lang="en-ZA" b="1" dirty="0">
                <a:solidFill>
                  <a:srgbClr val="FFFF00"/>
                </a:solidFill>
              </a:rPr>
              <a:t>Methodology and code explanation will be in Methods section.</a:t>
            </a:r>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689164"/>
            <a:ext cx="6873925" cy="5036314"/>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i="1" dirty="0"/>
              <a:t>	</a:t>
            </a:r>
            <a:r>
              <a:rPr lang="en-US" sz="1450" dirty="0"/>
              <a:t>Goals of the Project</a:t>
            </a:r>
          </a:p>
          <a:p>
            <a:r>
              <a:rPr lang="en-US" sz="1450" b="1" i="1" dirty="0"/>
              <a:t>	</a:t>
            </a:r>
            <a:r>
              <a:rPr lang="en-US" sz="1450" dirty="0"/>
              <a:t>Hurdles to Overcome</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ANN,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7172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NumPy array</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CIFAR-10 Overview</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15,0875</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Scraped Overview</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Generated Overview</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Tree>
    <p:extLst>
      <p:ext uri="{BB962C8B-B14F-4D97-AF65-F5344CB8AC3E}">
        <p14:creationId xmlns:p14="http://schemas.microsoft.com/office/powerpoint/2010/main" val="18505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spTree>
    <p:extLst>
      <p:ext uri="{BB962C8B-B14F-4D97-AF65-F5344CB8AC3E}">
        <p14:creationId xmlns:p14="http://schemas.microsoft.com/office/powerpoint/2010/main" val="416602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7380153"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and </a:t>
            </a:r>
            <a:r>
              <a:rPr lang="en-US" sz="1800" dirty="0" err="1"/>
              <a:t>Keras</a:t>
            </a:r>
            <a:endParaRPr lang="en-US" sz="1800" dirty="0"/>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a:t>
            </a:r>
            <a:r>
              <a:rPr lang="en-US" sz="1800" dirty="0" err="1"/>
              <a:t>SunEdition</a:t>
            </a:r>
            <a:r>
              <a:rPr lang="en-US" sz="1800" dirty="0"/>
              <a:t>,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68148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spTree>
    <p:extLst>
      <p:ext uri="{BB962C8B-B14F-4D97-AF65-F5344CB8AC3E}">
        <p14:creationId xmlns:p14="http://schemas.microsoft.com/office/powerpoint/2010/main" val="1143726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248521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spTree>
    <p:extLst>
      <p:ext uri="{BB962C8B-B14F-4D97-AF65-F5344CB8AC3E}">
        <p14:creationId xmlns:p14="http://schemas.microsoft.com/office/powerpoint/2010/main" val="3079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xmlns:a14="http://schemas.microsoft.com/office/drawing/2010/main">
        <mc:Choice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xmlns="">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301608" y="4783410"/>
            <a:ext cx="9215371" cy="369332"/>
          </a:xfrm>
          <a:prstGeom prst="rect">
            <a:avLst/>
          </a:prstGeom>
          <a:noFill/>
        </p:spPr>
        <p:txBody>
          <a:bodyPr wrap="square">
            <a:spAutoFit/>
          </a:bodyPr>
          <a:lstStyle/>
          <a:p>
            <a:r>
              <a:rPr lang="en-US" dirty="0">
                <a:solidFill>
                  <a:schemeClr val="bg1"/>
                </a:solidFill>
              </a:rPr>
              <a:t>Let the input be replaced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3092494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Tree>
    <p:extLst>
      <p:ext uri="{BB962C8B-B14F-4D97-AF65-F5344CB8AC3E}">
        <p14:creationId xmlns:p14="http://schemas.microsoft.com/office/powerpoint/2010/main" val="2011919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ANN,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397828"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t>Visual Studio Code</a:t>
            </a:r>
          </a:p>
          <a:p>
            <a:pPr algn="l">
              <a:lnSpc>
                <a:spcPct val="100000"/>
              </a:lnSpc>
            </a:pPr>
            <a:endParaRPr lang="en-US" sz="2000" dirty="0"/>
          </a:p>
          <a:p>
            <a:pPr algn="l">
              <a:lnSpc>
                <a:spcPct val="100000"/>
              </a:lnSpc>
            </a:pPr>
            <a:r>
              <a:rPr lang="en-US" sz="2000" dirty="0"/>
              <a:t>Anaconda</a:t>
            </a:r>
          </a:p>
          <a:p>
            <a:pPr algn="l">
              <a:lnSpc>
                <a:spcPct val="100000"/>
              </a:lnSpc>
            </a:pPr>
            <a:endParaRPr lang="en-US" sz="2000" dirty="0"/>
          </a:p>
          <a:p>
            <a:pPr algn="l">
              <a:lnSpc>
                <a:spcPct val="100000"/>
              </a:lnSpc>
            </a:pPr>
            <a:r>
              <a:rPr lang="en-US" sz="2000" dirty="0" err="1"/>
              <a:t>Jupyter</a:t>
            </a:r>
            <a:r>
              <a:rPr lang="en-US" sz="2000" dirty="0"/>
              <a:t> Notebook</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239305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653168"/>
            <a:ext cx="2200839"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 natural images</a:t>
            </a:r>
          </a:p>
          <a:p>
            <a:endParaRPr lang="en-US" dirty="0"/>
          </a:p>
        </p:txBody>
      </p:sp>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50813" y="3230915"/>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 </a:t>
            </a:r>
          </a:p>
          <a:p>
            <a:pPr marL="0" indent="0">
              <a:buNone/>
            </a:pPr>
            <a:r>
              <a:rPr lang="en-ZA" sz="1600" dirty="0">
                <a:solidFill>
                  <a:schemeClr val="bg1"/>
                </a:solidFill>
              </a:rPr>
              <a:t>y = [graph, natural]</a:t>
            </a:r>
          </a:p>
          <a:p>
            <a:endParaRPr lang="en-US" dirty="0"/>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380361" y="3230915"/>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50813" y="4573488"/>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 </a:t>
            </a:r>
          </a:p>
          <a:p>
            <a:pPr marL="0" indent="0">
              <a:buNone/>
            </a:pPr>
            <a:r>
              <a:rPr lang="en-ZA" sz="1600" dirty="0">
                <a:solidFill>
                  <a:schemeClr val="bg1"/>
                </a:solidFill>
              </a:rPr>
              <a:t>y = [generated, scraped]</a:t>
            </a:r>
          </a:p>
          <a:p>
            <a:endParaRPr lang="en-US" dirty="0"/>
          </a:p>
        </p:txBody>
      </p:sp>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2385933" y="4573489"/>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536566" y="2652605"/>
            <a:ext cx="3499553"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 scraped graphs (</a:t>
            </a:r>
            <a:r>
              <a:rPr lang="en-ZA" sz="1600" dirty="0" err="1">
                <a:solidFill>
                  <a:schemeClr val="bg1"/>
                </a:solidFill>
              </a:rPr>
              <a:t>SunEdition</a:t>
            </a:r>
            <a:r>
              <a:rPr lang="en-ZA" sz="1600" dirty="0">
                <a:solidFill>
                  <a:schemeClr val="bg1"/>
                </a:solidFill>
              </a:rPr>
              <a:t>)</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5725528" y="263602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 generated graphs</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138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pic>
        <p:nvPicPr>
          <p:cNvPr id="31" name="Picture 30">
            <a:extLst>
              <a:ext uri="{FF2B5EF4-FFF2-40B4-BE49-F238E27FC236}">
                <a16:creationId xmlns:a16="http://schemas.microsoft.com/office/drawing/2014/main" id="{C016CED4-A361-EE13-8D06-D05491FC8BE8}"/>
              </a:ext>
            </a:extLst>
          </p:cNvPr>
          <p:cNvPicPr>
            <a:picLocks noChangeAspect="1"/>
          </p:cNvPicPr>
          <p:nvPr/>
        </p:nvPicPr>
        <p:blipFill>
          <a:blip r:embed="rId2"/>
          <a:stretch>
            <a:fillRect/>
          </a:stretch>
        </p:blipFill>
        <p:spPr>
          <a:xfrm>
            <a:off x="5366716" y="5534449"/>
            <a:ext cx="6068182" cy="641049"/>
          </a:xfrm>
          <a:prstGeom prst="rect">
            <a:avLst/>
          </a:prstGeom>
          <a:effectLst>
            <a:glow rad="63500">
              <a:schemeClr val="accent6">
                <a:satMod val="175000"/>
                <a:alpha val="40000"/>
              </a:schemeClr>
            </a:glow>
          </a:effectLst>
        </p:spPr>
      </p:pic>
      <p:pic>
        <p:nvPicPr>
          <p:cNvPr id="27" name="Picture 26">
            <a:extLst>
              <a:ext uri="{FF2B5EF4-FFF2-40B4-BE49-F238E27FC236}">
                <a16:creationId xmlns:a16="http://schemas.microsoft.com/office/drawing/2014/main" id="{EF6B9A59-EC04-84EB-6258-F1A325556A6D}"/>
              </a:ext>
            </a:extLst>
          </p:cNvPr>
          <p:cNvPicPr>
            <a:picLocks noChangeAspect="1"/>
          </p:cNvPicPr>
          <p:nvPr/>
        </p:nvPicPr>
        <p:blipFill>
          <a:blip r:embed="rId3"/>
          <a:stretch>
            <a:fillRect/>
          </a:stretch>
        </p:blipFill>
        <p:spPr>
          <a:xfrm>
            <a:off x="5366716" y="3034313"/>
            <a:ext cx="6068182" cy="2376605"/>
          </a:xfrm>
          <a:prstGeom prst="rect">
            <a:avLst/>
          </a:prstGeom>
          <a:effectLst>
            <a:glow rad="63500">
              <a:schemeClr val="accent6">
                <a:satMod val="175000"/>
                <a:alpha val="40000"/>
              </a:schemeClr>
            </a:glow>
          </a:effectLst>
        </p:spPr>
      </p:pic>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spTree>
    <p:extLst>
      <p:ext uri="{BB962C8B-B14F-4D97-AF65-F5344CB8AC3E}">
        <p14:creationId xmlns:p14="http://schemas.microsoft.com/office/powerpoint/2010/main" val="3249476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942672"/>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942672"/>
            <a:ext cx="5195573" cy="4156458"/>
          </a:xfrm>
          <a:prstGeom prst="roundRect">
            <a:avLst/>
          </a:prstGeom>
          <a:effectLst>
            <a:glow rad="63500">
              <a:schemeClr val="accent6">
                <a:satMod val="175000"/>
                <a:alpha val="40000"/>
              </a:schemeClr>
            </a:glow>
          </a:effectLst>
        </p:spPr>
      </p:pic>
    </p:spTree>
    <p:extLst>
      <p:ext uri="{BB962C8B-B14F-4D97-AF65-F5344CB8AC3E}">
        <p14:creationId xmlns:p14="http://schemas.microsoft.com/office/powerpoint/2010/main" val="540442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spTree>
    <p:extLst>
      <p:ext uri="{BB962C8B-B14F-4D97-AF65-F5344CB8AC3E}">
        <p14:creationId xmlns:p14="http://schemas.microsoft.com/office/powerpoint/2010/main" val="6444976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40144"/>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40144"/>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307871"/>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75019"/>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75019"/>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232516"/>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89032"/>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spTree>
    <p:extLst>
      <p:ext uri="{BB962C8B-B14F-4D97-AF65-F5344CB8AC3E}">
        <p14:creationId xmlns:p14="http://schemas.microsoft.com/office/powerpoint/2010/main" val="3642335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136161" y="72819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spTree>
    <p:extLst>
      <p:ext uri="{BB962C8B-B14F-4D97-AF65-F5344CB8AC3E}">
        <p14:creationId xmlns:p14="http://schemas.microsoft.com/office/powerpoint/2010/main" val="3392682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131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2564172" y="3308876"/>
            <a:ext cx="4177659" cy="112326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a:t>
            </a:r>
          </a:p>
          <a:p>
            <a:r>
              <a:rPr lang="en-US" sz="1800" i="1" dirty="0">
                <a:solidFill>
                  <a:srgbClr val="FFFF00"/>
                </a:solidFill>
              </a:rPr>
              <a:t>they too can tell a story.</a:t>
            </a:r>
          </a:p>
        </p:txBody>
      </p:sp>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03026"/>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 </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56178" y="2572249"/>
            <a:ext cx="3499553"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414757"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pic>
        <p:nvPicPr>
          <p:cNvPr id="31" name="Picture 30">
            <a:extLst>
              <a:ext uri="{FF2B5EF4-FFF2-40B4-BE49-F238E27FC236}">
                <a16:creationId xmlns:a16="http://schemas.microsoft.com/office/drawing/2014/main" id="{C016CED4-A361-EE13-8D06-D05491FC8BE8}"/>
              </a:ext>
            </a:extLst>
          </p:cNvPr>
          <p:cNvPicPr>
            <a:picLocks noChangeAspect="1"/>
          </p:cNvPicPr>
          <p:nvPr/>
        </p:nvPicPr>
        <p:blipFill>
          <a:blip r:embed="rId2"/>
          <a:stretch>
            <a:fillRect/>
          </a:stretch>
        </p:blipFill>
        <p:spPr>
          <a:xfrm>
            <a:off x="5396859" y="5534449"/>
            <a:ext cx="6068182" cy="641049"/>
          </a:xfrm>
          <a:prstGeom prst="rect">
            <a:avLst/>
          </a:prstGeom>
          <a:effectLst>
            <a:glow rad="63500">
              <a:schemeClr val="accent6">
                <a:satMod val="175000"/>
                <a:alpha val="40000"/>
              </a:schemeClr>
            </a:glow>
          </a:effectLst>
        </p:spPr>
      </p:pic>
      <p:pic>
        <p:nvPicPr>
          <p:cNvPr id="27" name="Picture 26">
            <a:extLst>
              <a:ext uri="{FF2B5EF4-FFF2-40B4-BE49-F238E27FC236}">
                <a16:creationId xmlns:a16="http://schemas.microsoft.com/office/drawing/2014/main" id="{EF6B9A59-EC04-84EB-6258-F1A325556A6D}"/>
              </a:ext>
            </a:extLst>
          </p:cNvPr>
          <p:cNvPicPr>
            <a:picLocks noChangeAspect="1"/>
          </p:cNvPicPr>
          <p:nvPr/>
        </p:nvPicPr>
        <p:blipFill>
          <a:blip r:embed="rId3"/>
          <a:stretch>
            <a:fillRect/>
          </a:stretch>
        </p:blipFill>
        <p:spPr>
          <a:xfrm>
            <a:off x="5396859" y="3034313"/>
            <a:ext cx="6068182" cy="2376605"/>
          </a:xfrm>
          <a:prstGeom prst="rect">
            <a:avLst/>
          </a:prstGeom>
          <a:effectLst>
            <a:glow rad="63500">
              <a:schemeClr val="accent6">
                <a:satMod val="175000"/>
                <a:alpha val="40000"/>
              </a:schemeClr>
            </a:glow>
          </a:effectLst>
        </p:spPr>
      </p:pic>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6" name="TextBox 5">
            <a:extLst>
              <a:ext uri="{FF2B5EF4-FFF2-40B4-BE49-F238E27FC236}">
                <a16:creationId xmlns:a16="http://schemas.microsoft.com/office/drawing/2014/main" id="{E421BB3C-B6CA-6C1B-668F-2767D88C91FE}"/>
              </a:ext>
            </a:extLst>
          </p:cNvPr>
          <p:cNvSpPr txBox="1"/>
          <p:nvPr/>
        </p:nvSpPr>
        <p:spPr>
          <a:xfrm>
            <a:off x="23921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1856952" y="4494360"/>
            <a:ext cx="558553" cy="50492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a:off x="1856952" y="4207237"/>
            <a:ext cx="503166" cy="1537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p:cNvCxnSpPr>
          <p:nvPr/>
        </p:nvCxnSpPr>
        <p:spPr>
          <a:xfrm>
            <a:off x="1774598" y="3413144"/>
            <a:ext cx="617574" cy="553154"/>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spTree>
    <p:extLst>
      <p:ext uri="{BB962C8B-B14F-4D97-AF65-F5344CB8AC3E}">
        <p14:creationId xmlns:p14="http://schemas.microsoft.com/office/powerpoint/2010/main" val="162522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Tree>
    <p:extLst>
      <p:ext uri="{BB962C8B-B14F-4D97-AF65-F5344CB8AC3E}">
        <p14:creationId xmlns:p14="http://schemas.microsoft.com/office/powerpoint/2010/main" val="1703452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spTree>
    <p:extLst>
      <p:ext uri="{BB962C8B-B14F-4D97-AF65-F5344CB8AC3E}">
        <p14:creationId xmlns:p14="http://schemas.microsoft.com/office/powerpoint/2010/main" val="2189265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spTree>
    <p:extLst>
      <p:ext uri="{BB962C8B-B14F-4D97-AF65-F5344CB8AC3E}">
        <p14:creationId xmlns:p14="http://schemas.microsoft.com/office/powerpoint/2010/main" val="336028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spTree>
    <p:extLst>
      <p:ext uri="{BB962C8B-B14F-4D97-AF65-F5344CB8AC3E}">
        <p14:creationId xmlns:p14="http://schemas.microsoft.com/office/powerpoint/2010/main" val="2001065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spTree>
    <p:extLst>
      <p:ext uri="{BB962C8B-B14F-4D97-AF65-F5344CB8AC3E}">
        <p14:creationId xmlns:p14="http://schemas.microsoft.com/office/powerpoint/2010/main" val="3808468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spTree>
    <p:extLst>
      <p:ext uri="{BB962C8B-B14F-4D97-AF65-F5344CB8AC3E}">
        <p14:creationId xmlns:p14="http://schemas.microsoft.com/office/powerpoint/2010/main" val="1362163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spTree>
    <p:extLst>
      <p:ext uri="{BB962C8B-B14F-4D97-AF65-F5344CB8AC3E}">
        <p14:creationId xmlns:p14="http://schemas.microsoft.com/office/powerpoint/2010/main" val="13853319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spTree>
    <p:extLst>
      <p:ext uri="{BB962C8B-B14F-4D97-AF65-F5344CB8AC3E}">
        <p14:creationId xmlns:p14="http://schemas.microsoft.com/office/powerpoint/2010/main" val="1498873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spTree>
    <p:extLst>
      <p:ext uri="{BB962C8B-B14F-4D97-AF65-F5344CB8AC3E}">
        <p14:creationId xmlns:p14="http://schemas.microsoft.com/office/powerpoint/2010/main" val="378146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4121425" y="6069869"/>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Tree>
    <p:extLst>
      <p:ext uri="{BB962C8B-B14F-4D97-AF65-F5344CB8AC3E}">
        <p14:creationId xmlns:p14="http://schemas.microsoft.com/office/powerpoint/2010/main" val="37308494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spTree>
    <p:extLst>
      <p:ext uri="{BB962C8B-B14F-4D97-AF65-F5344CB8AC3E}">
        <p14:creationId xmlns:p14="http://schemas.microsoft.com/office/powerpoint/2010/main" val="2011296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spTree>
    <p:extLst>
      <p:ext uri="{BB962C8B-B14F-4D97-AF65-F5344CB8AC3E}">
        <p14:creationId xmlns:p14="http://schemas.microsoft.com/office/powerpoint/2010/main" val="1211843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spTree>
    <p:extLst>
      <p:ext uri="{BB962C8B-B14F-4D97-AF65-F5344CB8AC3E}">
        <p14:creationId xmlns:p14="http://schemas.microsoft.com/office/powerpoint/2010/main" val="238774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54</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spTree>
    <p:extLst>
      <p:ext uri="{BB962C8B-B14F-4D97-AF65-F5344CB8AC3E}">
        <p14:creationId xmlns:p14="http://schemas.microsoft.com/office/powerpoint/2010/main" val="891279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spTree>
    <p:extLst>
      <p:ext uri="{BB962C8B-B14F-4D97-AF65-F5344CB8AC3E}">
        <p14:creationId xmlns:p14="http://schemas.microsoft.com/office/powerpoint/2010/main" val="2608921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spTree>
    <p:extLst>
      <p:ext uri="{BB962C8B-B14F-4D97-AF65-F5344CB8AC3E}">
        <p14:creationId xmlns:p14="http://schemas.microsoft.com/office/powerpoint/2010/main" val="32813254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spTree>
    <p:extLst>
      <p:ext uri="{BB962C8B-B14F-4D97-AF65-F5344CB8AC3E}">
        <p14:creationId xmlns:p14="http://schemas.microsoft.com/office/powerpoint/2010/main" val="1908094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277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4091467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spTree>
    <p:extLst>
      <p:ext uri="{BB962C8B-B14F-4D97-AF65-F5344CB8AC3E}">
        <p14:creationId xmlns:p14="http://schemas.microsoft.com/office/powerpoint/2010/main" val="310280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spTree>
    <p:extLst>
      <p:ext uri="{BB962C8B-B14F-4D97-AF65-F5344CB8AC3E}">
        <p14:creationId xmlns:p14="http://schemas.microsoft.com/office/powerpoint/2010/main" val="1604277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spTree>
    <p:extLst>
      <p:ext uri="{BB962C8B-B14F-4D97-AF65-F5344CB8AC3E}">
        <p14:creationId xmlns:p14="http://schemas.microsoft.com/office/powerpoint/2010/main" val="27634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spTree>
    <p:extLst>
      <p:ext uri="{BB962C8B-B14F-4D97-AF65-F5344CB8AC3E}">
        <p14:creationId xmlns:p14="http://schemas.microsoft.com/office/powerpoint/2010/main" val="4065792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49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76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spTree>
    <p:extLst>
      <p:ext uri="{BB962C8B-B14F-4D97-AF65-F5344CB8AC3E}">
        <p14:creationId xmlns:p14="http://schemas.microsoft.com/office/powerpoint/2010/main" val="3555477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439239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spTree>
    <p:extLst>
      <p:ext uri="{BB962C8B-B14F-4D97-AF65-F5344CB8AC3E}">
        <p14:creationId xmlns:p14="http://schemas.microsoft.com/office/powerpoint/2010/main" val="1666021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spTree>
    <p:extLst>
      <p:ext uri="{BB962C8B-B14F-4D97-AF65-F5344CB8AC3E}">
        <p14:creationId xmlns:p14="http://schemas.microsoft.com/office/powerpoint/2010/main" val="3021836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1658424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836362"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93801" y="2050130"/>
            <a:ext cx="3064364" cy="1674084"/>
            <a:chOff x="8093801"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093801"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Sources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spTree>
    <p:extLst>
      <p:ext uri="{BB962C8B-B14F-4D97-AF65-F5344CB8AC3E}">
        <p14:creationId xmlns:p14="http://schemas.microsoft.com/office/powerpoint/2010/main" val="8456038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Tree>
    <p:extLst>
      <p:ext uri="{BB962C8B-B14F-4D97-AF65-F5344CB8AC3E}">
        <p14:creationId xmlns:p14="http://schemas.microsoft.com/office/powerpoint/2010/main" val="280694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Tree>
    <p:extLst>
      <p:ext uri="{BB962C8B-B14F-4D97-AF65-F5344CB8AC3E}">
        <p14:creationId xmlns:p14="http://schemas.microsoft.com/office/powerpoint/2010/main" val="3109501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Tree>
    <p:extLst>
      <p:ext uri="{BB962C8B-B14F-4D97-AF65-F5344CB8AC3E}">
        <p14:creationId xmlns:p14="http://schemas.microsoft.com/office/powerpoint/2010/main" val="213447204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1513</TotalTime>
  <Words>3970</Words>
  <Application>Microsoft Office PowerPoint</Application>
  <PresentationFormat>Widescreen</PresentationFormat>
  <Paragraphs>838</Paragraphs>
  <Slides>71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Methods</vt:lpstr>
      <vt:lpstr>Load image datasets</vt:lpstr>
      <vt:lpstr>PowerPoint Presentation</vt:lpstr>
      <vt:lpstr>Methods</vt:lpstr>
      <vt:lpstr>Methods</vt:lpstr>
      <vt:lpstr>PowerPoint Presentation</vt:lpstr>
      <vt:lpstr>Methods</vt:lpstr>
      <vt:lpstr>Methods</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Conclusion</vt:lpstr>
      <vt:lpstr>Conclusion</vt:lpstr>
      <vt:lpstr>More Preprocessing Considerations to Improve Results</vt:lpstr>
      <vt:lpstr>PowerPoint Presentation</vt:lpstr>
      <vt:lpstr>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2024-01-15T15:54:40Z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